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71A0-F6D9-48BD-A064-4227454629C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1D8C-5D81-43A3-99EC-CEC9191A430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71A0-F6D9-48BD-A064-4227454629C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1D8C-5D81-43A3-99EC-CEC9191A4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71A0-F6D9-48BD-A064-4227454629C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1D8C-5D81-43A3-99EC-CEC9191A4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71A0-F6D9-48BD-A064-4227454629C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1D8C-5D81-43A3-99EC-CEC9191A4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71A0-F6D9-48BD-A064-4227454629C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1D8C-5D81-43A3-99EC-CEC9191A430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71A0-F6D9-48BD-A064-4227454629C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1D8C-5D81-43A3-99EC-CEC9191A4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71A0-F6D9-48BD-A064-4227454629C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1D8C-5D81-43A3-99EC-CEC9191A430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71A0-F6D9-48BD-A064-4227454629C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1D8C-5D81-43A3-99EC-CEC9191A4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71A0-F6D9-48BD-A064-4227454629C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1D8C-5D81-43A3-99EC-CEC9191A4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71A0-F6D9-48BD-A064-4227454629C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1D8C-5D81-43A3-99EC-CEC9191A430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71A0-F6D9-48BD-A064-4227454629C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1D8C-5D81-43A3-99EC-CEC9191A4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9D971A0-F6D9-48BD-A064-4227454629C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D631D8C-5D81-43A3-99EC-CEC9191A43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Geography Vocab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723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Legend or map key-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tells </a:t>
            </a:r>
            <a:r>
              <a:rPr lang="en-US" dirty="0"/>
              <a:t>you what symbol  on the map stands for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748" y="2057400"/>
            <a:ext cx="3673928" cy="3657600"/>
          </a:xfrm>
        </p:spPr>
      </p:pic>
    </p:spTree>
    <p:extLst>
      <p:ext uri="{BB962C8B-B14F-4D97-AF65-F5344CB8AC3E}">
        <p14:creationId xmlns:p14="http://schemas.microsoft.com/office/powerpoint/2010/main" val="363307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Tropic of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Tropic of Cancer- </a:t>
            </a:r>
          </a:p>
          <a:p>
            <a:pPr marL="0" indent="0">
              <a:buNone/>
            </a:pPr>
            <a:r>
              <a:rPr lang="en-US" dirty="0" smtClean="0"/>
              <a:t>  Northern tropic line that marks the highest point of direct sunlight</a:t>
            </a:r>
          </a:p>
          <a:p>
            <a:pPr marL="0" indent="0">
              <a:buNone/>
            </a:pPr>
            <a:r>
              <a:rPr lang="en-US" dirty="0" smtClean="0"/>
              <a:t>in the Northern hemisphere’s summer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590451"/>
            <a:ext cx="4672012" cy="3895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32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Tropic of Capricorn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Tropic of Capricorn-</a:t>
            </a:r>
          </a:p>
          <a:p>
            <a:pPr marL="0" indent="0">
              <a:buNone/>
            </a:pPr>
            <a:r>
              <a:rPr lang="en-US" dirty="0" smtClean="0"/>
              <a:t> Southern </a:t>
            </a:r>
            <a:r>
              <a:rPr lang="en-US" dirty="0"/>
              <a:t>tropic line that marks the </a:t>
            </a:r>
            <a:r>
              <a:rPr lang="en-US" dirty="0" smtClean="0"/>
              <a:t>lowest </a:t>
            </a:r>
            <a:r>
              <a:rPr lang="en-US" dirty="0"/>
              <a:t>point of direct </a:t>
            </a:r>
            <a:r>
              <a:rPr lang="en-US" dirty="0" smtClean="0"/>
              <a:t>sunlight</a:t>
            </a:r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smtClean="0"/>
              <a:t>Northern hemisphere’s </a:t>
            </a:r>
            <a:r>
              <a:rPr lang="en-US" dirty="0" smtClean="0"/>
              <a:t>winter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702" y="1371600"/>
            <a:ext cx="4824412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262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equator-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0 </a:t>
            </a:r>
            <a:r>
              <a:rPr lang="en-US" dirty="0"/>
              <a:t>degrees... hot climate- splits the world into N and 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762000"/>
            <a:ext cx="3352800" cy="3507205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0"/>
            <a:ext cx="4953000" cy="34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03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meridian-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0 </a:t>
            </a:r>
            <a:r>
              <a:rPr lang="en-US" dirty="0"/>
              <a:t>degrees--- connects the poles through England- splits the world into E and W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990600"/>
            <a:ext cx="4358609" cy="5295710"/>
          </a:xfrm>
        </p:spPr>
      </p:pic>
    </p:spTree>
    <p:extLst>
      <p:ext uri="{BB962C8B-B14F-4D97-AF65-F5344CB8AC3E}">
        <p14:creationId xmlns:p14="http://schemas.microsoft.com/office/powerpoint/2010/main" val="36650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hemisphere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hemi means half/ sphere is 3-D shape like the globe...the world can be split into 4 hemispheres....N, S, E, W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143001"/>
            <a:ext cx="4038600" cy="4299088"/>
          </a:xfrm>
        </p:spPr>
      </p:pic>
    </p:spTree>
    <p:extLst>
      <p:ext uri="{BB962C8B-B14F-4D97-AF65-F5344CB8AC3E}">
        <p14:creationId xmlns:p14="http://schemas.microsoft.com/office/powerpoint/2010/main" val="272347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quadrant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r>
              <a:rPr lang="en-US" dirty="0"/>
              <a:t>quad means four... the world can be split into NW, SW, SE, NE...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240087"/>
            <a:ext cx="3168650" cy="316865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124200"/>
            <a:ext cx="3400425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94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Latitude or parallels -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imaginary </a:t>
            </a:r>
            <a:r>
              <a:rPr lang="en-US" dirty="0"/>
              <a:t>lines on the Earth that help measure distance- "</a:t>
            </a:r>
            <a:r>
              <a:rPr lang="en-US" dirty="0" err="1"/>
              <a:t>fatitude</a:t>
            </a:r>
            <a:r>
              <a:rPr lang="en-US" dirty="0"/>
              <a:t>"  like the world's belt....equator is an example....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76400"/>
            <a:ext cx="4348226" cy="4398494"/>
          </a:xfrm>
        </p:spPr>
      </p:pic>
    </p:spTree>
    <p:extLst>
      <p:ext uri="{BB962C8B-B14F-4D97-AF65-F5344CB8AC3E}">
        <p14:creationId xmlns:p14="http://schemas.microsoft.com/office/powerpoint/2010/main" val="165896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Longitude or meridians-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imaginary </a:t>
            </a:r>
            <a:r>
              <a:rPr lang="en-US" dirty="0"/>
              <a:t>lines on the Earth that help measure distance- These lines go up and down </a:t>
            </a:r>
            <a:r>
              <a:rPr lang="en-US" dirty="0" smtClean="0"/>
              <a:t>but measure </a:t>
            </a:r>
            <a:r>
              <a:rPr lang="en-US" dirty="0"/>
              <a:t>east to west.. Prime Meridian is an example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76400"/>
            <a:ext cx="4066008" cy="4114800"/>
          </a:xfrm>
        </p:spPr>
      </p:pic>
    </p:spTree>
    <p:extLst>
      <p:ext uri="{BB962C8B-B14F-4D97-AF65-F5344CB8AC3E}">
        <p14:creationId xmlns:p14="http://schemas.microsoft.com/office/powerpoint/2010/main" val="305297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location-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grid address” latitude and longitude lines </a:t>
            </a:r>
            <a:r>
              <a:rPr lang="en-US" dirty="0" smtClean="0"/>
              <a:t>together</a:t>
            </a:r>
          </a:p>
          <a:p>
            <a:endParaRPr lang="en-US" dirty="0"/>
          </a:p>
          <a:p>
            <a:r>
              <a:rPr lang="en-US" dirty="0" smtClean="0"/>
              <a:t>Relative location is in relation to some other place, “Hansen’s is next door to Walmart”</a:t>
            </a:r>
            <a:endParaRPr lang="en-US" dirty="0"/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209800"/>
            <a:ext cx="4572000" cy="4421038"/>
          </a:xfrm>
        </p:spPr>
      </p:pic>
    </p:spTree>
    <p:extLst>
      <p:ext uri="{BB962C8B-B14F-4D97-AF65-F5344CB8AC3E}">
        <p14:creationId xmlns:p14="http://schemas.microsoft.com/office/powerpoint/2010/main" val="40776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cardinal directions-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main </a:t>
            </a:r>
            <a:r>
              <a:rPr lang="en-US" dirty="0"/>
              <a:t>directions- N, S, E, W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809750"/>
            <a:ext cx="3429000" cy="4445000"/>
          </a:xfrm>
        </p:spPr>
      </p:pic>
    </p:spTree>
    <p:extLst>
      <p:ext uri="{BB962C8B-B14F-4D97-AF65-F5344CB8AC3E}">
        <p14:creationId xmlns:p14="http://schemas.microsoft.com/office/powerpoint/2010/main" val="202988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">
      <a:dk1>
        <a:srgbClr val="292934"/>
      </a:dk1>
      <a:lt1>
        <a:srgbClr val="F3F2DC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94</TotalTime>
  <Words>225</Words>
  <Application>Microsoft Office PowerPoint</Application>
  <PresentationFormat>On-screen Show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Geography Vocab</vt:lpstr>
      <vt:lpstr>equator-</vt:lpstr>
      <vt:lpstr>prime meridian-</vt:lpstr>
      <vt:lpstr>hemisphere</vt:lpstr>
      <vt:lpstr>quadrant</vt:lpstr>
      <vt:lpstr>Latitude or parallels -</vt:lpstr>
      <vt:lpstr>Longitude or meridians-</vt:lpstr>
      <vt:lpstr>absolute location-</vt:lpstr>
      <vt:lpstr>cardinal directions-</vt:lpstr>
      <vt:lpstr>Legend or map key-</vt:lpstr>
      <vt:lpstr>Tropic of Cancer</vt:lpstr>
      <vt:lpstr>Tropic of Capricorn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Vocab</dc:title>
  <dc:creator>User</dc:creator>
  <cp:lastModifiedBy>Anthony</cp:lastModifiedBy>
  <cp:revision>17</cp:revision>
  <dcterms:created xsi:type="dcterms:W3CDTF">2011-08-16T17:44:14Z</dcterms:created>
  <dcterms:modified xsi:type="dcterms:W3CDTF">2015-09-03T02:37:31Z</dcterms:modified>
</cp:coreProperties>
</file>