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74" r:id="rId3"/>
    <p:sldId id="275" r:id="rId4"/>
    <p:sldId id="282" r:id="rId5"/>
    <p:sldId id="276" r:id="rId6"/>
    <p:sldId id="277" r:id="rId7"/>
    <p:sldId id="278" r:id="rId8"/>
    <p:sldId id="279" r:id="rId9"/>
    <p:sldId id="280" r:id="rId10"/>
    <p:sldId id="273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689" autoAdjust="0"/>
  </p:normalViewPr>
  <p:slideViewPr>
    <p:cSldViewPr>
      <p:cViewPr varScale="1">
        <p:scale>
          <a:sx n="52" d="100"/>
          <a:sy n="52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7420AC-8196-4C05-8B9D-111B273F0973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38966A-5A5A-4C81-98FF-C80EB0C66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41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As of Feb 14, 2011, Jupiter has 63 confirmed moons.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A8ACA-921A-485E-9B57-F3D19549850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In August 2006, the IAU voted on a definition of planet: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1. Had to be spherical from its own gravity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2. Had to be in orbit around the Sun (not around another planet)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3. Had to have cleared its orbital path of debris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Pluto met the first 2 criteria, but didn't meet the 3rd - Pluto's orbit takes it into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Kuiper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(rhymes with VIPER) Belt, which has thousands of small objects (debris).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If Pluto were discovered today, no one would even consider calling it a planet because it's clearly a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Kuiper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-belt object.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17BAC2-0B23-442F-9FDC-4B7D5C73170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(left)  actual photographs of Pluto taken by the Hubble Space Telescope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(right)  An artist’s impression of what Pluto may look like.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A8C192-2829-4EA0-BF82-D7B9231AAB6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1C6D-BA16-4A23-8AF2-007CF7F51217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3027-F0EE-44A6-ABC2-543EA424E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8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6F00-44C9-4A3D-BF53-707A269FB1EF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5503-24DB-48CB-9983-0040F315E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9073-27F7-4A38-A24F-FE5D539E73DC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F980-B871-48DA-B002-63643F0DC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5E5E-610C-4561-8D08-0C63C41F9D21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9EAE-C6A7-4277-9B7B-2D70FEC6E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7E0E-E2C2-4057-85D6-368EF59790AB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0A3C-0670-4065-B376-69B45D6BB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D906-6497-4378-AC31-6CFA05F2BD29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7692-392E-46D0-874B-A4FF53148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6E83-0541-4AD2-A392-B6E7BAFD37A9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BD06-412A-4572-9005-8FAC8916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7655F-78B4-44B5-B8E1-748C427F4B1B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19F5-548A-4ED1-8D9E-4C7A2646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565C-2FC8-469F-BD48-E88461538522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FAE7-8494-474D-B739-1C16CE159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3556-A565-4FB3-B617-A5C4E8C9AAF6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95A6-0562-47E3-AE4D-FE8BB2983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6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6122-6526-4A96-A008-AF2CCEDADF8B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9EDDB-916E-44A1-B00A-1435ACB2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3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6A188E-B5EF-41C8-9E60-4FDC6996E715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8BD040-B7B0-472E-8AC7-35D5727E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77925" y="1670050"/>
            <a:ext cx="6024563" cy="3751263"/>
          </a:xfrm>
          <a:custGeom>
            <a:avLst/>
            <a:gdLst>
              <a:gd name="connsiteX0" fmla="*/ 3823383 w 6025408"/>
              <a:gd name="connsiteY0" fmla="*/ 121298 h 3750906"/>
              <a:gd name="connsiteX1" fmla="*/ 3823383 w 6025408"/>
              <a:gd name="connsiteY1" fmla="*/ 121298 h 3750906"/>
              <a:gd name="connsiteX2" fmla="*/ 3646102 w 6025408"/>
              <a:gd name="connsiteY2" fmla="*/ 130628 h 3750906"/>
              <a:gd name="connsiteX3" fmla="*/ 3534134 w 6025408"/>
              <a:gd name="connsiteY3" fmla="*/ 149289 h 3750906"/>
              <a:gd name="connsiteX4" fmla="*/ 3459489 w 6025408"/>
              <a:gd name="connsiteY4" fmla="*/ 158620 h 3750906"/>
              <a:gd name="connsiteX5" fmla="*/ 3403506 w 6025408"/>
              <a:gd name="connsiteY5" fmla="*/ 167951 h 3750906"/>
              <a:gd name="connsiteX6" fmla="*/ 3272877 w 6025408"/>
              <a:gd name="connsiteY6" fmla="*/ 186612 h 3750906"/>
              <a:gd name="connsiteX7" fmla="*/ 3216893 w 6025408"/>
              <a:gd name="connsiteY7" fmla="*/ 205273 h 3750906"/>
              <a:gd name="connsiteX8" fmla="*/ 3067604 w 6025408"/>
              <a:gd name="connsiteY8" fmla="*/ 223934 h 3750906"/>
              <a:gd name="connsiteX9" fmla="*/ 2843669 w 6025408"/>
              <a:gd name="connsiteY9" fmla="*/ 261257 h 3750906"/>
              <a:gd name="connsiteX10" fmla="*/ 2703710 w 6025408"/>
              <a:gd name="connsiteY10" fmla="*/ 270587 h 3750906"/>
              <a:gd name="connsiteX11" fmla="*/ 2563751 w 6025408"/>
              <a:gd name="connsiteY11" fmla="*/ 307910 h 3750906"/>
              <a:gd name="connsiteX12" fmla="*/ 2395799 w 6025408"/>
              <a:gd name="connsiteY12" fmla="*/ 326571 h 3750906"/>
              <a:gd name="connsiteX13" fmla="*/ 2302493 w 6025408"/>
              <a:gd name="connsiteY13" fmla="*/ 345232 h 3750906"/>
              <a:gd name="connsiteX14" fmla="*/ 2218518 w 6025408"/>
              <a:gd name="connsiteY14" fmla="*/ 363893 h 3750906"/>
              <a:gd name="connsiteX15" fmla="*/ 2059897 w 6025408"/>
              <a:gd name="connsiteY15" fmla="*/ 419877 h 3750906"/>
              <a:gd name="connsiteX16" fmla="*/ 2031906 w 6025408"/>
              <a:gd name="connsiteY16" fmla="*/ 438538 h 3750906"/>
              <a:gd name="connsiteX17" fmla="*/ 1901277 w 6025408"/>
              <a:gd name="connsiteY17" fmla="*/ 494522 h 3750906"/>
              <a:gd name="connsiteX18" fmla="*/ 1779979 w 6025408"/>
              <a:gd name="connsiteY18" fmla="*/ 550506 h 3750906"/>
              <a:gd name="connsiteX19" fmla="*/ 1723995 w 6025408"/>
              <a:gd name="connsiteY19" fmla="*/ 569167 h 3750906"/>
              <a:gd name="connsiteX20" fmla="*/ 1593367 w 6025408"/>
              <a:gd name="connsiteY20" fmla="*/ 653142 h 3750906"/>
              <a:gd name="connsiteX21" fmla="*/ 1556044 w 6025408"/>
              <a:gd name="connsiteY21" fmla="*/ 671804 h 3750906"/>
              <a:gd name="connsiteX22" fmla="*/ 1518722 w 6025408"/>
              <a:gd name="connsiteY22" fmla="*/ 699796 h 3750906"/>
              <a:gd name="connsiteX23" fmla="*/ 1416085 w 6025408"/>
              <a:gd name="connsiteY23" fmla="*/ 765110 h 3750906"/>
              <a:gd name="connsiteX24" fmla="*/ 1276126 w 6025408"/>
              <a:gd name="connsiteY24" fmla="*/ 867747 h 3750906"/>
              <a:gd name="connsiteX25" fmla="*/ 1257465 w 6025408"/>
              <a:gd name="connsiteY25" fmla="*/ 895738 h 3750906"/>
              <a:gd name="connsiteX26" fmla="*/ 1182820 w 6025408"/>
              <a:gd name="connsiteY26" fmla="*/ 942391 h 3750906"/>
              <a:gd name="connsiteX27" fmla="*/ 1145497 w 6025408"/>
              <a:gd name="connsiteY27" fmla="*/ 970383 h 3750906"/>
              <a:gd name="connsiteX28" fmla="*/ 1061522 w 6025408"/>
              <a:gd name="connsiteY28" fmla="*/ 1026367 h 3750906"/>
              <a:gd name="connsiteX29" fmla="*/ 1014869 w 6025408"/>
              <a:gd name="connsiteY29" fmla="*/ 1063689 h 3750906"/>
              <a:gd name="connsiteX30" fmla="*/ 968216 w 6025408"/>
              <a:gd name="connsiteY30" fmla="*/ 1101012 h 3750906"/>
              <a:gd name="connsiteX31" fmla="*/ 902902 w 6025408"/>
              <a:gd name="connsiteY31" fmla="*/ 1147665 h 3750906"/>
              <a:gd name="connsiteX32" fmla="*/ 874910 w 6025408"/>
              <a:gd name="connsiteY32" fmla="*/ 1175657 h 3750906"/>
              <a:gd name="connsiteX33" fmla="*/ 809595 w 6025408"/>
              <a:gd name="connsiteY33" fmla="*/ 1222310 h 3750906"/>
              <a:gd name="connsiteX34" fmla="*/ 762942 w 6025408"/>
              <a:gd name="connsiteY34" fmla="*/ 1259632 h 3750906"/>
              <a:gd name="connsiteX35" fmla="*/ 688297 w 6025408"/>
              <a:gd name="connsiteY35" fmla="*/ 1315616 h 3750906"/>
              <a:gd name="connsiteX36" fmla="*/ 408379 w 6025408"/>
              <a:gd name="connsiteY36" fmla="*/ 1296955 h 3750906"/>
              <a:gd name="connsiteX37" fmla="*/ 380387 w 6025408"/>
              <a:gd name="connsiteY37" fmla="*/ 1287624 h 3750906"/>
              <a:gd name="connsiteX38" fmla="*/ 305742 w 6025408"/>
              <a:gd name="connsiteY38" fmla="*/ 1315616 h 3750906"/>
              <a:gd name="connsiteX39" fmla="*/ 268420 w 6025408"/>
              <a:gd name="connsiteY39" fmla="*/ 1380930 h 3750906"/>
              <a:gd name="connsiteX40" fmla="*/ 231097 w 6025408"/>
              <a:gd name="connsiteY40" fmla="*/ 1436914 h 3750906"/>
              <a:gd name="connsiteX41" fmla="*/ 212436 w 6025408"/>
              <a:gd name="connsiteY41" fmla="*/ 1464906 h 3750906"/>
              <a:gd name="connsiteX42" fmla="*/ 175114 w 6025408"/>
              <a:gd name="connsiteY42" fmla="*/ 1520889 h 3750906"/>
              <a:gd name="connsiteX43" fmla="*/ 156453 w 6025408"/>
              <a:gd name="connsiteY43" fmla="*/ 1539551 h 3750906"/>
              <a:gd name="connsiteX44" fmla="*/ 128461 w 6025408"/>
              <a:gd name="connsiteY44" fmla="*/ 1586204 h 3750906"/>
              <a:gd name="connsiteX45" fmla="*/ 100469 w 6025408"/>
              <a:gd name="connsiteY45" fmla="*/ 1595534 h 3750906"/>
              <a:gd name="connsiteX46" fmla="*/ 81808 w 6025408"/>
              <a:gd name="connsiteY46" fmla="*/ 1614196 h 3750906"/>
              <a:gd name="connsiteX47" fmla="*/ 44485 w 6025408"/>
              <a:gd name="connsiteY47" fmla="*/ 1670179 h 3750906"/>
              <a:gd name="connsiteX48" fmla="*/ 25824 w 6025408"/>
              <a:gd name="connsiteY48" fmla="*/ 2024742 h 3750906"/>
              <a:gd name="connsiteX49" fmla="*/ 7163 w 6025408"/>
              <a:gd name="connsiteY49" fmla="*/ 2108718 h 3750906"/>
              <a:gd name="connsiteX50" fmla="*/ 16493 w 6025408"/>
              <a:gd name="connsiteY50" fmla="*/ 2276669 h 3750906"/>
              <a:gd name="connsiteX51" fmla="*/ 25824 w 6025408"/>
              <a:gd name="connsiteY51" fmla="*/ 2304661 h 3750906"/>
              <a:gd name="connsiteX52" fmla="*/ 44485 w 6025408"/>
              <a:gd name="connsiteY52" fmla="*/ 2369975 h 3750906"/>
              <a:gd name="connsiteX53" fmla="*/ 72477 w 6025408"/>
              <a:gd name="connsiteY53" fmla="*/ 2575249 h 3750906"/>
              <a:gd name="connsiteX54" fmla="*/ 91138 w 6025408"/>
              <a:gd name="connsiteY54" fmla="*/ 2631232 h 3750906"/>
              <a:gd name="connsiteX55" fmla="*/ 100469 w 6025408"/>
              <a:gd name="connsiteY55" fmla="*/ 2659224 h 3750906"/>
              <a:gd name="connsiteX56" fmla="*/ 137791 w 6025408"/>
              <a:gd name="connsiteY56" fmla="*/ 2705877 h 3750906"/>
              <a:gd name="connsiteX57" fmla="*/ 147122 w 6025408"/>
              <a:gd name="connsiteY57" fmla="*/ 2733869 h 3750906"/>
              <a:gd name="connsiteX58" fmla="*/ 165783 w 6025408"/>
              <a:gd name="connsiteY58" fmla="*/ 2799183 h 3750906"/>
              <a:gd name="connsiteX59" fmla="*/ 203106 w 6025408"/>
              <a:gd name="connsiteY59" fmla="*/ 2864498 h 3750906"/>
              <a:gd name="connsiteX60" fmla="*/ 231097 w 6025408"/>
              <a:gd name="connsiteY60" fmla="*/ 2929812 h 3750906"/>
              <a:gd name="connsiteX61" fmla="*/ 277751 w 6025408"/>
              <a:gd name="connsiteY61" fmla="*/ 3004457 h 3750906"/>
              <a:gd name="connsiteX62" fmla="*/ 324404 w 6025408"/>
              <a:gd name="connsiteY62" fmla="*/ 3051110 h 3750906"/>
              <a:gd name="connsiteX63" fmla="*/ 343065 w 6025408"/>
              <a:gd name="connsiteY63" fmla="*/ 3079102 h 3750906"/>
              <a:gd name="connsiteX64" fmla="*/ 417710 w 6025408"/>
              <a:gd name="connsiteY64" fmla="*/ 3144416 h 3750906"/>
              <a:gd name="connsiteX65" fmla="*/ 464363 w 6025408"/>
              <a:gd name="connsiteY65" fmla="*/ 3172408 h 3750906"/>
              <a:gd name="connsiteX66" fmla="*/ 548338 w 6025408"/>
              <a:gd name="connsiteY66" fmla="*/ 3209730 h 3750906"/>
              <a:gd name="connsiteX67" fmla="*/ 585661 w 6025408"/>
              <a:gd name="connsiteY67" fmla="*/ 3228391 h 3750906"/>
              <a:gd name="connsiteX68" fmla="*/ 688297 w 6025408"/>
              <a:gd name="connsiteY68" fmla="*/ 3293706 h 3750906"/>
              <a:gd name="connsiteX69" fmla="*/ 706959 w 6025408"/>
              <a:gd name="connsiteY69" fmla="*/ 3312367 h 3750906"/>
              <a:gd name="connsiteX70" fmla="*/ 968216 w 6025408"/>
              <a:gd name="connsiteY70" fmla="*/ 3498979 h 3750906"/>
              <a:gd name="connsiteX71" fmla="*/ 1061522 w 6025408"/>
              <a:gd name="connsiteY71" fmla="*/ 3573624 h 3750906"/>
              <a:gd name="connsiteX72" fmla="*/ 1192151 w 6025408"/>
              <a:gd name="connsiteY72" fmla="*/ 3657600 h 3750906"/>
              <a:gd name="connsiteX73" fmla="*/ 1220142 w 6025408"/>
              <a:gd name="connsiteY73" fmla="*/ 3676261 h 3750906"/>
              <a:gd name="connsiteX74" fmla="*/ 1266795 w 6025408"/>
              <a:gd name="connsiteY74" fmla="*/ 3685591 h 3750906"/>
              <a:gd name="connsiteX75" fmla="*/ 1369432 w 6025408"/>
              <a:gd name="connsiteY75" fmla="*/ 3732244 h 3750906"/>
              <a:gd name="connsiteX76" fmla="*/ 1453408 w 6025408"/>
              <a:gd name="connsiteY76" fmla="*/ 3750906 h 3750906"/>
              <a:gd name="connsiteX77" fmla="*/ 2050567 w 6025408"/>
              <a:gd name="connsiteY77" fmla="*/ 3741575 h 3750906"/>
              <a:gd name="connsiteX78" fmla="*/ 2209187 w 6025408"/>
              <a:gd name="connsiteY78" fmla="*/ 3694922 h 3750906"/>
              <a:gd name="connsiteX79" fmla="*/ 2386469 w 6025408"/>
              <a:gd name="connsiteY79" fmla="*/ 3666930 h 3750906"/>
              <a:gd name="connsiteX80" fmla="*/ 2414461 w 6025408"/>
              <a:gd name="connsiteY80" fmla="*/ 3657600 h 3750906"/>
              <a:gd name="connsiteX81" fmla="*/ 2489106 w 6025408"/>
              <a:gd name="connsiteY81" fmla="*/ 3638938 h 3750906"/>
              <a:gd name="connsiteX82" fmla="*/ 2545089 w 6025408"/>
              <a:gd name="connsiteY82" fmla="*/ 3610947 h 3750906"/>
              <a:gd name="connsiteX83" fmla="*/ 2610404 w 6025408"/>
              <a:gd name="connsiteY83" fmla="*/ 3592285 h 3750906"/>
              <a:gd name="connsiteX84" fmla="*/ 2722371 w 6025408"/>
              <a:gd name="connsiteY84" fmla="*/ 3545632 h 3750906"/>
              <a:gd name="connsiteX85" fmla="*/ 2769024 w 6025408"/>
              <a:gd name="connsiteY85" fmla="*/ 3526971 h 3750906"/>
              <a:gd name="connsiteX86" fmla="*/ 2862330 w 6025408"/>
              <a:gd name="connsiteY86" fmla="*/ 3517640 h 3750906"/>
              <a:gd name="connsiteX87" fmla="*/ 2992959 w 6025408"/>
              <a:gd name="connsiteY87" fmla="*/ 3480318 h 3750906"/>
              <a:gd name="connsiteX88" fmla="*/ 3020951 w 6025408"/>
              <a:gd name="connsiteY88" fmla="*/ 3470987 h 3750906"/>
              <a:gd name="connsiteX89" fmla="*/ 3048942 w 6025408"/>
              <a:gd name="connsiteY89" fmla="*/ 3452326 h 3750906"/>
              <a:gd name="connsiteX90" fmla="*/ 3123587 w 6025408"/>
              <a:gd name="connsiteY90" fmla="*/ 3442996 h 3750906"/>
              <a:gd name="connsiteX91" fmla="*/ 3244885 w 6025408"/>
              <a:gd name="connsiteY91" fmla="*/ 3424334 h 3750906"/>
              <a:gd name="connsiteX92" fmla="*/ 3272877 w 6025408"/>
              <a:gd name="connsiteY92" fmla="*/ 3415004 h 3750906"/>
              <a:gd name="connsiteX93" fmla="*/ 3310199 w 6025408"/>
              <a:gd name="connsiteY93" fmla="*/ 3405673 h 3750906"/>
              <a:gd name="connsiteX94" fmla="*/ 3375514 w 6025408"/>
              <a:gd name="connsiteY94" fmla="*/ 3396342 h 3750906"/>
              <a:gd name="connsiteX95" fmla="*/ 3468820 w 6025408"/>
              <a:gd name="connsiteY95" fmla="*/ 3368351 h 3750906"/>
              <a:gd name="connsiteX96" fmla="*/ 3599448 w 6025408"/>
              <a:gd name="connsiteY96" fmla="*/ 3349689 h 3750906"/>
              <a:gd name="connsiteX97" fmla="*/ 3711416 w 6025408"/>
              <a:gd name="connsiteY97" fmla="*/ 3321698 h 3750906"/>
              <a:gd name="connsiteX98" fmla="*/ 3832714 w 6025408"/>
              <a:gd name="connsiteY98" fmla="*/ 3293706 h 3750906"/>
              <a:gd name="connsiteX99" fmla="*/ 3944681 w 6025408"/>
              <a:gd name="connsiteY99" fmla="*/ 3265714 h 3750906"/>
              <a:gd name="connsiteX100" fmla="*/ 4047318 w 6025408"/>
              <a:gd name="connsiteY100" fmla="*/ 3256383 h 3750906"/>
              <a:gd name="connsiteX101" fmla="*/ 4140624 w 6025408"/>
              <a:gd name="connsiteY101" fmla="*/ 3228391 h 3750906"/>
              <a:gd name="connsiteX102" fmla="*/ 4224599 w 6025408"/>
              <a:gd name="connsiteY102" fmla="*/ 3219061 h 3750906"/>
              <a:gd name="connsiteX103" fmla="*/ 4308575 w 6025408"/>
              <a:gd name="connsiteY103" fmla="*/ 3191069 h 3750906"/>
              <a:gd name="connsiteX104" fmla="*/ 4383220 w 6025408"/>
              <a:gd name="connsiteY104" fmla="*/ 3172408 h 3750906"/>
              <a:gd name="connsiteX105" fmla="*/ 4420542 w 6025408"/>
              <a:gd name="connsiteY105" fmla="*/ 3163077 h 3750906"/>
              <a:gd name="connsiteX106" fmla="*/ 4551171 w 6025408"/>
              <a:gd name="connsiteY106" fmla="*/ 3135085 h 3750906"/>
              <a:gd name="connsiteX107" fmla="*/ 4635146 w 6025408"/>
              <a:gd name="connsiteY107" fmla="*/ 3116424 h 3750906"/>
              <a:gd name="connsiteX108" fmla="*/ 4700461 w 6025408"/>
              <a:gd name="connsiteY108" fmla="*/ 3107093 h 3750906"/>
              <a:gd name="connsiteX109" fmla="*/ 4793767 w 6025408"/>
              <a:gd name="connsiteY109" fmla="*/ 3088432 h 3750906"/>
              <a:gd name="connsiteX110" fmla="*/ 4821759 w 6025408"/>
              <a:gd name="connsiteY110" fmla="*/ 3079102 h 3750906"/>
              <a:gd name="connsiteX111" fmla="*/ 4868412 w 6025408"/>
              <a:gd name="connsiteY111" fmla="*/ 3069771 h 3750906"/>
              <a:gd name="connsiteX112" fmla="*/ 4952387 w 6025408"/>
              <a:gd name="connsiteY112" fmla="*/ 3041779 h 3750906"/>
              <a:gd name="connsiteX113" fmla="*/ 5017702 w 6025408"/>
              <a:gd name="connsiteY113" fmla="*/ 3023118 h 3750906"/>
              <a:gd name="connsiteX114" fmla="*/ 5148330 w 6025408"/>
              <a:gd name="connsiteY114" fmla="*/ 2967134 h 3750906"/>
              <a:gd name="connsiteX115" fmla="*/ 5232306 w 6025408"/>
              <a:gd name="connsiteY115" fmla="*/ 2939142 h 3750906"/>
              <a:gd name="connsiteX116" fmla="*/ 5288289 w 6025408"/>
              <a:gd name="connsiteY116" fmla="*/ 2901820 h 3750906"/>
              <a:gd name="connsiteX117" fmla="*/ 5353604 w 6025408"/>
              <a:gd name="connsiteY117" fmla="*/ 2883159 h 3750906"/>
              <a:gd name="connsiteX118" fmla="*/ 5428248 w 6025408"/>
              <a:gd name="connsiteY118" fmla="*/ 2845836 h 3750906"/>
              <a:gd name="connsiteX119" fmla="*/ 5456240 w 6025408"/>
              <a:gd name="connsiteY119" fmla="*/ 2827175 h 3750906"/>
              <a:gd name="connsiteX120" fmla="*/ 5484232 w 6025408"/>
              <a:gd name="connsiteY120" fmla="*/ 2817844 h 3750906"/>
              <a:gd name="connsiteX121" fmla="*/ 5568208 w 6025408"/>
              <a:gd name="connsiteY121" fmla="*/ 2752530 h 3750906"/>
              <a:gd name="connsiteX122" fmla="*/ 5614861 w 6025408"/>
              <a:gd name="connsiteY122" fmla="*/ 2715208 h 3750906"/>
              <a:gd name="connsiteX123" fmla="*/ 5661514 w 6025408"/>
              <a:gd name="connsiteY123" fmla="*/ 2687216 h 3750906"/>
              <a:gd name="connsiteX124" fmla="*/ 5680175 w 6025408"/>
              <a:gd name="connsiteY124" fmla="*/ 2659224 h 3750906"/>
              <a:gd name="connsiteX125" fmla="*/ 5820134 w 6025408"/>
              <a:gd name="connsiteY125" fmla="*/ 2556587 h 3750906"/>
              <a:gd name="connsiteX126" fmla="*/ 5857457 w 6025408"/>
              <a:gd name="connsiteY126" fmla="*/ 2509934 h 3750906"/>
              <a:gd name="connsiteX127" fmla="*/ 5904110 w 6025408"/>
              <a:gd name="connsiteY127" fmla="*/ 2463281 h 3750906"/>
              <a:gd name="connsiteX128" fmla="*/ 5932102 w 6025408"/>
              <a:gd name="connsiteY128" fmla="*/ 2435289 h 3750906"/>
              <a:gd name="connsiteX129" fmla="*/ 5950763 w 6025408"/>
              <a:gd name="connsiteY129" fmla="*/ 2388636 h 3750906"/>
              <a:gd name="connsiteX130" fmla="*/ 6006746 w 6025408"/>
              <a:gd name="connsiteY130" fmla="*/ 2295330 h 3750906"/>
              <a:gd name="connsiteX131" fmla="*/ 6025408 w 6025408"/>
              <a:gd name="connsiteY131" fmla="*/ 2220685 h 3750906"/>
              <a:gd name="connsiteX132" fmla="*/ 6016077 w 6025408"/>
              <a:gd name="connsiteY132" fmla="*/ 1950098 h 3750906"/>
              <a:gd name="connsiteX133" fmla="*/ 5988085 w 6025408"/>
              <a:gd name="connsiteY133" fmla="*/ 1819469 h 3750906"/>
              <a:gd name="connsiteX134" fmla="*/ 5969424 w 6025408"/>
              <a:gd name="connsiteY134" fmla="*/ 1763485 h 3750906"/>
              <a:gd name="connsiteX135" fmla="*/ 5941432 w 6025408"/>
              <a:gd name="connsiteY135" fmla="*/ 1614196 h 3750906"/>
              <a:gd name="connsiteX136" fmla="*/ 5904110 w 6025408"/>
              <a:gd name="connsiteY136" fmla="*/ 1520889 h 3750906"/>
              <a:gd name="connsiteX137" fmla="*/ 5894779 w 6025408"/>
              <a:gd name="connsiteY137" fmla="*/ 1492898 h 3750906"/>
              <a:gd name="connsiteX138" fmla="*/ 5838795 w 6025408"/>
              <a:gd name="connsiteY138" fmla="*/ 1380930 h 3750906"/>
              <a:gd name="connsiteX139" fmla="*/ 5792142 w 6025408"/>
              <a:gd name="connsiteY139" fmla="*/ 1268963 h 3750906"/>
              <a:gd name="connsiteX140" fmla="*/ 5782812 w 6025408"/>
              <a:gd name="connsiteY140" fmla="*/ 1231640 h 3750906"/>
              <a:gd name="connsiteX141" fmla="*/ 5708167 w 6025408"/>
              <a:gd name="connsiteY141" fmla="*/ 1091681 h 3750906"/>
              <a:gd name="connsiteX142" fmla="*/ 5614861 w 6025408"/>
              <a:gd name="connsiteY142" fmla="*/ 961053 h 3750906"/>
              <a:gd name="connsiteX143" fmla="*/ 5596199 w 6025408"/>
              <a:gd name="connsiteY143" fmla="*/ 942391 h 3750906"/>
              <a:gd name="connsiteX144" fmla="*/ 5558877 w 6025408"/>
              <a:gd name="connsiteY144" fmla="*/ 886408 h 3750906"/>
              <a:gd name="connsiteX145" fmla="*/ 5484232 w 6025408"/>
              <a:gd name="connsiteY145" fmla="*/ 793102 h 3750906"/>
              <a:gd name="connsiteX146" fmla="*/ 5297620 w 6025408"/>
              <a:gd name="connsiteY146" fmla="*/ 625151 h 3750906"/>
              <a:gd name="connsiteX147" fmla="*/ 5250967 w 6025408"/>
              <a:gd name="connsiteY147" fmla="*/ 597159 h 3750906"/>
              <a:gd name="connsiteX148" fmla="*/ 5129669 w 6025408"/>
              <a:gd name="connsiteY148" fmla="*/ 503853 h 3750906"/>
              <a:gd name="connsiteX149" fmla="*/ 5064355 w 6025408"/>
              <a:gd name="connsiteY149" fmla="*/ 457200 h 3750906"/>
              <a:gd name="connsiteX150" fmla="*/ 5036363 w 6025408"/>
              <a:gd name="connsiteY150" fmla="*/ 429208 h 3750906"/>
              <a:gd name="connsiteX151" fmla="*/ 4943057 w 6025408"/>
              <a:gd name="connsiteY151" fmla="*/ 373224 h 3750906"/>
              <a:gd name="connsiteX152" fmla="*/ 4877742 w 6025408"/>
              <a:gd name="connsiteY152" fmla="*/ 307910 h 3750906"/>
              <a:gd name="connsiteX153" fmla="*/ 4793767 w 6025408"/>
              <a:gd name="connsiteY153" fmla="*/ 261257 h 3750906"/>
              <a:gd name="connsiteX154" fmla="*/ 4765775 w 6025408"/>
              <a:gd name="connsiteY154" fmla="*/ 242596 h 3750906"/>
              <a:gd name="connsiteX155" fmla="*/ 4672469 w 6025408"/>
              <a:gd name="connsiteY155" fmla="*/ 205273 h 3750906"/>
              <a:gd name="connsiteX156" fmla="*/ 4635146 w 6025408"/>
              <a:gd name="connsiteY156" fmla="*/ 177281 h 3750906"/>
              <a:gd name="connsiteX157" fmla="*/ 4588493 w 6025408"/>
              <a:gd name="connsiteY157" fmla="*/ 158620 h 3750906"/>
              <a:gd name="connsiteX158" fmla="*/ 4513848 w 6025408"/>
              <a:gd name="connsiteY158" fmla="*/ 121298 h 3750906"/>
              <a:gd name="connsiteX159" fmla="*/ 4476526 w 6025408"/>
              <a:gd name="connsiteY159" fmla="*/ 111967 h 3750906"/>
              <a:gd name="connsiteX160" fmla="*/ 4420542 w 6025408"/>
              <a:gd name="connsiteY160" fmla="*/ 83975 h 3750906"/>
              <a:gd name="connsiteX161" fmla="*/ 4383220 w 6025408"/>
              <a:gd name="connsiteY161" fmla="*/ 74644 h 3750906"/>
              <a:gd name="connsiteX162" fmla="*/ 4345897 w 6025408"/>
              <a:gd name="connsiteY162" fmla="*/ 55983 h 3750906"/>
              <a:gd name="connsiteX163" fmla="*/ 4252591 w 6025408"/>
              <a:gd name="connsiteY163" fmla="*/ 37322 h 3750906"/>
              <a:gd name="connsiteX164" fmla="*/ 4205938 w 6025408"/>
              <a:gd name="connsiteY164" fmla="*/ 27991 h 3750906"/>
              <a:gd name="connsiteX165" fmla="*/ 4121963 w 6025408"/>
              <a:gd name="connsiteY165" fmla="*/ 9330 h 3750906"/>
              <a:gd name="connsiteX166" fmla="*/ 4056648 w 6025408"/>
              <a:gd name="connsiteY166" fmla="*/ 0 h 3750906"/>
              <a:gd name="connsiteX167" fmla="*/ 3870036 w 6025408"/>
              <a:gd name="connsiteY167" fmla="*/ 9330 h 3750906"/>
              <a:gd name="connsiteX168" fmla="*/ 3842044 w 6025408"/>
              <a:gd name="connsiteY168" fmla="*/ 18661 h 3750906"/>
              <a:gd name="connsiteX169" fmla="*/ 3795391 w 6025408"/>
              <a:gd name="connsiteY169" fmla="*/ 55983 h 3750906"/>
              <a:gd name="connsiteX170" fmla="*/ 3776730 w 6025408"/>
              <a:gd name="connsiteY170" fmla="*/ 83975 h 3750906"/>
              <a:gd name="connsiteX171" fmla="*/ 3767399 w 6025408"/>
              <a:gd name="connsiteY171" fmla="*/ 111967 h 3750906"/>
              <a:gd name="connsiteX172" fmla="*/ 3823383 w 6025408"/>
              <a:gd name="connsiteY172" fmla="*/ 121298 h 37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6025408" h="3750906">
                <a:moveTo>
                  <a:pt x="3823383" y="121298"/>
                </a:moveTo>
                <a:lnTo>
                  <a:pt x="3823383" y="121298"/>
                </a:lnTo>
                <a:cubicBezTo>
                  <a:pt x="3764289" y="124408"/>
                  <a:pt x="3705002" y="124928"/>
                  <a:pt x="3646102" y="130628"/>
                </a:cubicBezTo>
                <a:cubicBezTo>
                  <a:pt x="3608440" y="134273"/>
                  <a:pt x="3571553" y="143676"/>
                  <a:pt x="3534134" y="149289"/>
                </a:cubicBezTo>
                <a:cubicBezTo>
                  <a:pt x="3509336" y="153009"/>
                  <a:pt x="3484312" y="155074"/>
                  <a:pt x="3459489" y="158620"/>
                </a:cubicBezTo>
                <a:cubicBezTo>
                  <a:pt x="3440761" y="161296"/>
                  <a:pt x="3422215" y="165145"/>
                  <a:pt x="3403506" y="167951"/>
                </a:cubicBezTo>
                <a:lnTo>
                  <a:pt x="3272877" y="186612"/>
                </a:lnTo>
                <a:cubicBezTo>
                  <a:pt x="3254216" y="192832"/>
                  <a:pt x="3235976" y="200502"/>
                  <a:pt x="3216893" y="205273"/>
                </a:cubicBezTo>
                <a:cubicBezTo>
                  <a:pt x="3170443" y="216886"/>
                  <a:pt x="3113043" y="217443"/>
                  <a:pt x="3067604" y="223934"/>
                </a:cubicBezTo>
                <a:cubicBezTo>
                  <a:pt x="2941856" y="241898"/>
                  <a:pt x="2979174" y="246739"/>
                  <a:pt x="2843669" y="261257"/>
                </a:cubicBezTo>
                <a:cubicBezTo>
                  <a:pt x="2797179" y="266238"/>
                  <a:pt x="2750363" y="267477"/>
                  <a:pt x="2703710" y="270587"/>
                </a:cubicBezTo>
                <a:cubicBezTo>
                  <a:pt x="2657057" y="283028"/>
                  <a:pt x="2611256" y="299273"/>
                  <a:pt x="2563751" y="307910"/>
                </a:cubicBezTo>
                <a:cubicBezTo>
                  <a:pt x="2508331" y="317986"/>
                  <a:pt x="2451693" y="319584"/>
                  <a:pt x="2395799" y="326571"/>
                </a:cubicBezTo>
                <a:cubicBezTo>
                  <a:pt x="2339286" y="333635"/>
                  <a:pt x="2349955" y="334280"/>
                  <a:pt x="2302493" y="345232"/>
                </a:cubicBezTo>
                <a:cubicBezTo>
                  <a:pt x="2274553" y="351680"/>
                  <a:pt x="2245924" y="355460"/>
                  <a:pt x="2218518" y="363893"/>
                </a:cubicBezTo>
                <a:cubicBezTo>
                  <a:pt x="2164927" y="380382"/>
                  <a:pt x="2106550" y="388774"/>
                  <a:pt x="2059897" y="419877"/>
                </a:cubicBezTo>
                <a:cubicBezTo>
                  <a:pt x="2050567" y="426097"/>
                  <a:pt x="2041936" y="433523"/>
                  <a:pt x="2031906" y="438538"/>
                </a:cubicBezTo>
                <a:cubicBezTo>
                  <a:pt x="1922032" y="493476"/>
                  <a:pt x="1982163" y="458573"/>
                  <a:pt x="1901277" y="494522"/>
                </a:cubicBezTo>
                <a:cubicBezTo>
                  <a:pt x="1799556" y="539731"/>
                  <a:pt x="1958152" y="479237"/>
                  <a:pt x="1779979" y="550506"/>
                </a:cubicBezTo>
                <a:cubicBezTo>
                  <a:pt x="1761715" y="557812"/>
                  <a:pt x="1742656" y="562947"/>
                  <a:pt x="1723995" y="569167"/>
                </a:cubicBezTo>
                <a:cubicBezTo>
                  <a:pt x="1664970" y="613436"/>
                  <a:pt x="1682950" y="601952"/>
                  <a:pt x="1593367" y="653142"/>
                </a:cubicBezTo>
                <a:cubicBezTo>
                  <a:pt x="1581290" y="660043"/>
                  <a:pt x="1567839" y="664432"/>
                  <a:pt x="1556044" y="671804"/>
                </a:cubicBezTo>
                <a:cubicBezTo>
                  <a:pt x="1542857" y="680046"/>
                  <a:pt x="1531661" y="691170"/>
                  <a:pt x="1518722" y="699796"/>
                </a:cubicBezTo>
                <a:cubicBezTo>
                  <a:pt x="1484981" y="722290"/>
                  <a:pt x="1449084" y="741540"/>
                  <a:pt x="1416085" y="765110"/>
                </a:cubicBezTo>
                <a:cubicBezTo>
                  <a:pt x="1228010" y="899449"/>
                  <a:pt x="1393635" y="797241"/>
                  <a:pt x="1276126" y="867747"/>
                </a:cubicBezTo>
                <a:cubicBezTo>
                  <a:pt x="1269906" y="877077"/>
                  <a:pt x="1266221" y="888733"/>
                  <a:pt x="1257465" y="895738"/>
                </a:cubicBezTo>
                <a:cubicBezTo>
                  <a:pt x="1234553" y="914067"/>
                  <a:pt x="1207234" y="926115"/>
                  <a:pt x="1182820" y="942391"/>
                </a:cubicBezTo>
                <a:cubicBezTo>
                  <a:pt x="1169881" y="951017"/>
                  <a:pt x="1158283" y="961531"/>
                  <a:pt x="1145497" y="970383"/>
                </a:cubicBezTo>
                <a:cubicBezTo>
                  <a:pt x="1117837" y="989532"/>
                  <a:pt x="1061522" y="1026367"/>
                  <a:pt x="1061522" y="1026367"/>
                </a:cubicBezTo>
                <a:cubicBezTo>
                  <a:pt x="1008042" y="1106588"/>
                  <a:pt x="1079253" y="1012182"/>
                  <a:pt x="1014869" y="1063689"/>
                </a:cubicBezTo>
                <a:cubicBezTo>
                  <a:pt x="954574" y="1111925"/>
                  <a:pt x="1038577" y="1077557"/>
                  <a:pt x="968216" y="1101012"/>
                </a:cubicBezTo>
                <a:cubicBezTo>
                  <a:pt x="905717" y="1184343"/>
                  <a:pt x="977421" y="1105082"/>
                  <a:pt x="902902" y="1147665"/>
                </a:cubicBezTo>
                <a:cubicBezTo>
                  <a:pt x="891445" y="1154212"/>
                  <a:pt x="885214" y="1167414"/>
                  <a:pt x="874910" y="1175657"/>
                </a:cubicBezTo>
                <a:cubicBezTo>
                  <a:pt x="854018" y="1192371"/>
                  <a:pt x="830999" y="1206257"/>
                  <a:pt x="809595" y="1222310"/>
                </a:cubicBezTo>
                <a:cubicBezTo>
                  <a:pt x="793663" y="1234259"/>
                  <a:pt x="779257" y="1248212"/>
                  <a:pt x="762942" y="1259632"/>
                </a:cubicBezTo>
                <a:cubicBezTo>
                  <a:pt x="685653" y="1313734"/>
                  <a:pt x="743171" y="1260742"/>
                  <a:pt x="688297" y="1315616"/>
                </a:cubicBezTo>
                <a:cubicBezTo>
                  <a:pt x="582869" y="1311399"/>
                  <a:pt x="502056" y="1320374"/>
                  <a:pt x="408379" y="1296955"/>
                </a:cubicBezTo>
                <a:cubicBezTo>
                  <a:pt x="398837" y="1294570"/>
                  <a:pt x="389718" y="1290734"/>
                  <a:pt x="380387" y="1287624"/>
                </a:cubicBezTo>
                <a:cubicBezTo>
                  <a:pt x="347009" y="1294300"/>
                  <a:pt x="329767" y="1291591"/>
                  <a:pt x="305742" y="1315616"/>
                </a:cubicBezTo>
                <a:cubicBezTo>
                  <a:pt x="289605" y="1331753"/>
                  <a:pt x="279396" y="1362636"/>
                  <a:pt x="268420" y="1380930"/>
                </a:cubicBezTo>
                <a:cubicBezTo>
                  <a:pt x="256881" y="1400162"/>
                  <a:pt x="243538" y="1418253"/>
                  <a:pt x="231097" y="1436914"/>
                </a:cubicBezTo>
                <a:lnTo>
                  <a:pt x="212436" y="1464906"/>
                </a:lnTo>
                <a:lnTo>
                  <a:pt x="175114" y="1520889"/>
                </a:lnTo>
                <a:lnTo>
                  <a:pt x="156453" y="1539551"/>
                </a:lnTo>
                <a:cubicBezTo>
                  <a:pt x="149114" y="1561567"/>
                  <a:pt x="149806" y="1573397"/>
                  <a:pt x="128461" y="1586204"/>
                </a:cubicBezTo>
                <a:cubicBezTo>
                  <a:pt x="120027" y="1591264"/>
                  <a:pt x="109800" y="1592424"/>
                  <a:pt x="100469" y="1595534"/>
                </a:cubicBezTo>
                <a:cubicBezTo>
                  <a:pt x="94249" y="1601755"/>
                  <a:pt x="87086" y="1607158"/>
                  <a:pt x="81808" y="1614196"/>
                </a:cubicBezTo>
                <a:cubicBezTo>
                  <a:pt x="68351" y="1632138"/>
                  <a:pt x="44485" y="1670179"/>
                  <a:pt x="44485" y="1670179"/>
                </a:cubicBezTo>
                <a:cubicBezTo>
                  <a:pt x="0" y="1803643"/>
                  <a:pt x="43400" y="1664445"/>
                  <a:pt x="25824" y="2024742"/>
                </a:cubicBezTo>
                <a:cubicBezTo>
                  <a:pt x="23947" y="2063212"/>
                  <a:pt x="17759" y="2076927"/>
                  <a:pt x="7163" y="2108718"/>
                </a:cubicBezTo>
                <a:cubicBezTo>
                  <a:pt x="10273" y="2164702"/>
                  <a:pt x="11177" y="2220852"/>
                  <a:pt x="16493" y="2276669"/>
                </a:cubicBezTo>
                <a:cubicBezTo>
                  <a:pt x="17425" y="2286460"/>
                  <a:pt x="23122" y="2295204"/>
                  <a:pt x="25824" y="2304661"/>
                </a:cubicBezTo>
                <a:cubicBezTo>
                  <a:pt x="49265" y="2386699"/>
                  <a:pt x="22108" y="2302839"/>
                  <a:pt x="44485" y="2369975"/>
                </a:cubicBezTo>
                <a:cubicBezTo>
                  <a:pt x="52682" y="2443750"/>
                  <a:pt x="52189" y="2507622"/>
                  <a:pt x="72477" y="2575249"/>
                </a:cubicBezTo>
                <a:cubicBezTo>
                  <a:pt x="78129" y="2594090"/>
                  <a:pt x="84918" y="2612571"/>
                  <a:pt x="91138" y="2631232"/>
                </a:cubicBezTo>
                <a:cubicBezTo>
                  <a:pt x="94248" y="2640563"/>
                  <a:pt x="94325" y="2651544"/>
                  <a:pt x="100469" y="2659224"/>
                </a:cubicBezTo>
                <a:lnTo>
                  <a:pt x="137791" y="2705877"/>
                </a:lnTo>
                <a:cubicBezTo>
                  <a:pt x="140901" y="2715208"/>
                  <a:pt x="144420" y="2724412"/>
                  <a:pt x="147122" y="2733869"/>
                </a:cubicBezTo>
                <a:cubicBezTo>
                  <a:pt x="153884" y="2757535"/>
                  <a:pt x="156198" y="2776817"/>
                  <a:pt x="165783" y="2799183"/>
                </a:cubicBezTo>
                <a:cubicBezTo>
                  <a:pt x="179989" y="2832332"/>
                  <a:pt x="184363" y="2836385"/>
                  <a:pt x="203106" y="2864498"/>
                </a:cubicBezTo>
                <a:cubicBezTo>
                  <a:pt x="218429" y="2925795"/>
                  <a:pt x="202460" y="2879698"/>
                  <a:pt x="231097" y="2929812"/>
                </a:cubicBezTo>
                <a:cubicBezTo>
                  <a:pt x="256124" y="2973608"/>
                  <a:pt x="242073" y="2964320"/>
                  <a:pt x="277751" y="3004457"/>
                </a:cubicBezTo>
                <a:cubicBezTo>
                  <a:pt x="292362" y="3020894"/>
                  <a:pt x="312205" y="3032811"/>
                  <a:pt x="324404" y="3051110"/>
                </a:cubicBezTo>
                <a:cubicBezTo>
                  <a:pt x="330624" y="3060441"/>
                  <a:pt x="335767" y="3070588"/>
                  <a:pt x="343065" y="3079102"/>
                </a:cubicBezTo>
                <a:cubicBezTo>
                  <a:pt x="365586" y="3105377"/>
                  <a:pt x="389114" y="3125352"/>
                  <a:pt x="417710" y="3144416"/>
                </a:cubicBezTo>
                <a:cubicBezTo>
                  <a:pt x="432800" y="3154476"/>
                  <a:pt x="449273" y="3162348"/>
                  <a:pt x="464363" y="3172408"/>
                </a:cubicBezTo>
                <a:cubicBezTo>
                  <a:pt x="523302" y="3211701"/>
                  <a:pt x="477329" y="3195529"/>
                  <a:pt x="548338" y="3209730"/>
                </a:cubicBezTo>
                <a:cubicBezTo>
                  <a:pt x="560779" y="3215950"/>
                  <a:pt x="573502" y="3221636"/>
                  <a:pt x="585661" y="3228391"/>
                </a:cubicBezTo>
                <a:cubicBezTo>
                  <a:pt x="611859" y="3242946"/>
                  <a:pt x="666304" y="3277211"/>
                  <a:pt x="688297" y="3293706"/>
                </a:cubicBezTo>
                <a:cubicBezTo>
                  <a:pt x="695335" y="3298984"/>
                  <a:pt x="699865" y="3307165"/>
                  <a:pt x="706959" y="3312367"/>
                </a:cubicBezTo>
                <a:cubicBezTo>
                  <a:pt x="793260" y="3375654"/>
                  <a:pt x="892543" y="3423304"/>
                  <a:pt x="968216" y="3498979"/>
                </a:cubicBezTo>
                <a:cubicBezTo>
                  <a:pt x="1039869" y="3570633"/>
                  <a:pt x="967352" y="3502995"/>
                  <a:pt x="1061522" y="3573624"/>
                </a:cubicBezTo>
                <a:cubicBezTo>
                  <a:pt x="1164445" y="3650818"/>
                  <a:pt x="1000179" y="3529617"/>
                  <a:pt x="1192151" y="3657600"/>
                </a:cubicBezTo>
                <a:cubicBezTo>
                  <a:pt x="1201481" y="3663820"/>
                  <a:pt x="1209642" y="3672324"/>
                  <a:pt x="1220142" y="3676261"/>
                </a:cubicBezTo>
                <a:cubicBezTo>
                  <a:pt x="1234991" y="3681829"/>
                  <a:pt x="1251244" y="3682481"/>
                  <a:pt x="1266795" y="3685591"/>
                </a:cubicBezTo>
                <a:cubicBezTo>
                  <a:pt x="1404058" y="3740499"/>
                  <a:pt x="1209727" y="3661265"/>
                  <a:pt x="1369432" y="3732244"/>
                </a:cubicBezTo>
                <a:cubicBezTo>
                  <a:pt x="1396998" y="3744495"/>
                  <a:pt x="1423065" y="3745849"/>
                  <a:pt x="1453408" y="3750906"/>
                </a:cubicBezTo>
                <a:cubicBezTo>
                  <a:pt x="1652461" y="3747796"/>
                  <a:pt x="1851662" y="3749863"/>
                  <a:pt x="2050567" y="3741575"/>
                </a:cubicBezTo>
                <a:cubicBezTo>
                  <a:pt x="2089957" y="3739934"/>
                  <a:pt x="2174371" y="3703212"/>
                  <a:pt x="2209187" y="3694922"/>
                </a:cubicBezTo>
                <a:cubicBezTo>
                  <a:pt x="2242591" y="3686969"/>
                  <a:pt x="2341970" y="3673287"/>
                  <a:pt x="2386469" y="3666930"/>
                </a:cubicBezTo>
                <a:cubicBezTo>
                  <a:pt x="2395800" y="3663820"/>
                  <a:pt x="2404972" y="3660188"/>
                  <a:pt x="2414461" y="3657600"/>
                </a:cubicBezTo>
                <a:cubicBezTo>
                  <a:pt x="2439205" y="3650852"/>
                  <a:pt x="2464953" y="3647564"/>
                  <a:pt x="2489106" y="3638938"/>
                </a:cubicBezTo>
                <a:cubicBezTo>
                  <a:pt x="2508754" y="3631921"/>
                  <a:pt x="2525616" y="3618437"/>
                  <a:pt x="2545089" y="3610947"/>
                </a:cubicBezTo>
                <a:cubicBezTo>
                  <a:pt x="2566223" y="3602819"/>
                  <a:pt x="2588632" y="3598506"/>
                  <a:pt x="2610404" y="3592285"/>
                </a:cubicBezTo>
                <a:cubicBezTo>
                  <a:pt x="2671934" y="3551264"/>
                  <a:pt x="2604106" y="3592937"/>
                  <a:pt x="2722371" y="3545632"/>
                </a:cubicBezTo>
                <a:cubicBezTo>
                  <a:pt x="2737922" y="3539412"/>
                  <a:pt x="2752600" y="3530256"/>
                  <a:pt x="2769024" y="3526971"/>
                </a:cubicBezTo>
                <a:cubicBezTo>
                  <a:pt x="2799674" y="3520841"/>
                  <a:pt x="2831228" y="3520750"/>
                  <a:pt x="2862330" y="3517640"/>
                </a:cubicBezTo>
                <a:cubicBezTo>
                  <a:pt x="2946461" y="3483988"/>
                  <a:pt x="2874051" y="3510045"/>
                  <a:pt x="2992959" y="3480318"/>
                </a:cubicBezTo>
                <a:cubicBezTo>
                  <a:pt x="3002501" y="3477933"/>
                  <a:pt x="3012154" y="3475386"/>
                  <a:pt x="3020951" y="3470987"/>
                </a:cubicBezTo>
                <a:cubicBezTo>
                  <a:pt x="3030981" y="3465972"/>
                  <a:pt x="3038123" y="3455276"/>
                  <a:pt x="3048942" y="3452326"/>
                </a:cubicBezTo>
                <a:cubicBezTo>
                  <a:pt x="3073134" y="3445728"/>
                  <a:pt x="3098705" y="3446106"/>
                  <a:pt x="3123587" y="3442996"/>
                </a:cubicBezTo>
                <a:cubicBezTo>
                  <a:pt x="3217586" y="3419496"/>
                  <a:pt x="3083698" y="3451198"/>
                  <a:pt x="3244885" y="3424334"/>
                </a:cubicBezTo>
                <a:cubicBezTo>
                  <a:pt x="3254586" y="3422717"/>
                  <a:pt x="3263420" y="3417706"/>
                  <a:pt x="3272877" y="3415004"/>
                </a:cubicBezTo>
                <a:cubicBezTo>
                  <a:pt x="3285207" y="3411481"/>
                  <a:pt x="3297582" y="3407967"/>
                  <a:pt x="3310199" y="3405673"/>
                </a:cubicBezTo>
                <a:cubicBezTo>
                  <a:pt x="3331837" y="3401739"/>
                  <a:pt x="3353742" y="3399452"/>
                  <a:pt x="3375514" y="3396342"/>
                </a:cubicBezTo>
                <a:cubicBezTo>
                  <a:pt x="3403332" y="3387070"/>
                  <a:pt x="3443903" y="3373097"/>
                  <a:pt x="3468820" y="3368351"/>
                </a:cubicBezTo>
                <a:cubicBezTo>
                  <a:pt x="3512028" y="3360121"/>
                  <a:pt x="3556776" y="3360357"/>
                  <a:pt x="3599448" y="3349689"/>
                </a:cubicBezTo>
                <a:cubicBezTo>
                  <a:pt x="3636771" y="3340359"/>
                  <a:pt x="3673861" y="3330044"/>
                  <a:pt x="3711416" y="3321698"/>
                </a:cubicBezTo>
                <a:cubicBezTo>
                  <a:pt x="3742290" y="3314837"/>
                  <a:pt x="3796919" y="3303468"/>
                  <a:pt x="3832714" y="3293706"/>
                </a:cubicBezTo>
                <a:cubicBezTo>
                  <a:pt x="3870463" y="3283411"/>
                  <a:pt x="3905812" y="3270573"/>
                  <a:pt x="3944681" y="3265714"/>
                </a:cubicBezTo>
                <a:cubicBezTo>
                  <a:pt x="3978769" y="3261453"/>
                  <a:pt x="4013106" y="3259493"/>
                  <a:pt x="4047318" y="3256383"/>
                </a:cubicBezTo>
                <a:cubicBezTo>
                  <a:pt x="4069108" y="3249120"/>
                  <a:pt x="4114441" y="3232419"/>
                  <a:pt x="4140624" y="3228391"/>
                </a:cubicBezTo>
                <a:cubicBezTo>
                  <a:pt x="4168460" y="3224108"/>
                  <a:pt x="4196607" y="3222171"/>
                  <a:pt x="4224599" y="3219061"/>
                </a:cubicBezTo>
                <a:cubicBezTo>
                  <a:pt x="4252591" y="3209730"/>
                  <a:pt x="4279950" y="3198225"/>
                  <a:pt x="4308575" y="3191069"/>
                </a:cubicBezTo>
                <a:lnTo>
                  <a:pt x="4383220" y="3172408"/>
                </a:lnTo>
                <a:cubicBezTo>
                  <a:pt x="4395661" y="3169298"/>
                  <a:pt x="4408003" y="3165764"/>
                  <a:pt x="4420542" y="3163077"/>
                </a:cubicBezTo>
                <a:cubicBezTo>
                  <a:pt x="4464085" y="3153746"/>
                  <a:pt x="4507969" y="3145885"/>
                  <a:pt x="4551171" y="3135085"/>
                </a:cubicBezTo>
                <a:cubicBezTo>
                  <a:pt x="4584716" y="3126699"/>
                  <a:pt x="4599617" y="3122346"/>
                  <a:pt x="4635146" y="3116424"/>
                </a:cubicBezTo>
                <a:cubicBezTo>
                  <a:pt x="4656839" y="3112808"/>
                  <a:pt x="4678689" y="3110203"/>
                  <a:pt x="4700461" y="3107093"/>
                </a:cubicBezTo>
                <a:cubicBezTo>
                  <a:pt x="4763702" y="3086014"/>
                  <a:pt x="4686552" y="3109875"/>
                  <a:pt x="4793767" y="3088432"/>
                </a:cubicBezTo>
                <a:cubicBezTo>
                  <a:pt x="4803411" y="3086503"/>
                  <a:pt x="4812217" y="3081487"/>
                  <a:pt x="4821759" y="3079102"/>
                </a:cubicBezTo>
                <a:cubicBezTo>
                  <a:pt x="4837144" y="3075256"/>
                  <a:pt x="4853163" y="3074128"/>
                  <a:pt x="4868412" y="3069771"/>
                </a:cubicBezTo>
                <a:cubicBezTo>
                  <a:pt x="4896783" y="3061665"/>
                  <a:pt x="4923762" y="3048935"/>
                  <a:pt x="4952387" y="3041779"/>
                </a:cubicBezTo>
                <a:cubicBezTo>
                  <a:pt x="4973872" y="3036408"/>
                  <a:pt x="4997010" y="3031638"/>
                  <a:pt x="5017702" y="3023118"/>
                </a:cubicBezTo>
                <a:cubicBezTo>
                  <a:pt x="5061507" y="3005080"/>
                  <a:pt x="5103388" y="2982115"/>
                  <a:pt x="5148330" y="2967134"/>
                </a:cubicBezTo>
                <a:cubicBezTo>
                  <a:pt x="5176322" y="2957803"/>
                  <a:pt x="5205568" y="2951620"/>
                  <a:pt x="5232306" y="2939142"/>
                </a:cubicBezTo>
                <a:cubicBezTo>
                  <a:pt x="5252630" y="2929658"/>
                  <a:pt x="5267925" y="2911218"/>
                  <a:pt x="5288289" y="2901820"/>
                </a:cubicBezTo>
                <a:cubicBezTo>
                  <a:pt x="5308848" y="2892331"/>
                  <a:pt x="5332581" y="2891568"/>
                  <a:pt x="5353604" y="2883159"/>
                </a:cubicBezTo>
                <a:cubicBezTo>
                  <a:pt x="5379433" y="2872827"/>
                  <a:pt x="5403826" y="2859157"/>
                  <a:pt x="5428248" y="2845836"/>
                </a:cubicBezTo>
                <a:cubicBezTo>
                  <a:pt x="5438093" y="2840466"/>
                  <a:pt x="5446210" y="2832190"/>
                  <a:pt x="5456240" y="2827175"/>
                </a:cubicBezTo>
                <a:cubicBezTo>
                  <a:pt x="5465037" y="2822776"/>
                  <a:pt x="5474901" y="2820954"/>
                  <a:pt x="5484232" y="2817844"/>
                </a:cubicBezTo>
                <a:lnTo>
                  <a:pt x="5568208" y="2752530"/>
                </a:lnTo>
                <a:cubicBezTo>
                  <a:pt x="5583868" y="2740226"/>
                  <a:pt x="5597784" y="2725454"/>
                  <a:pt x="5614861" y="2715208"/>
                </a:cubicBezTo>
                <a:lnTo>
                  <a:pt x="5661514" y="2687216"/>
                </a:lnTo>
                <a:cubicBezTo>
                  <a:pt x="5667734" y="2677885"/>
                  <a:pt x="5671496" y="2666325"/>
                  <a:pt x="5680175" y="2659224"/>
                </a:cubicBezTo>
                <a:cubicBezTo>
                  <a:pt x="5767309" y="2587932"/>
                  <a:pt x="5750620" y="2626101"/>
                  <a:pt x="5820134" y="2556587"/>
                </a:cubicBezTo>
                <a:cubicBezTo>
                  <a:pt x="5834216" y="2542505"/>
                  <a:pt x="5844134" y="2524737"/>
                  <a:pt x="5857457" y="2509934"/>
                </a:cubicBezTo>
                <a:cubicBezTo>
                  <a:pt x="5872169" y="2493587"/>
                  <a:pt x="5888559" y="2478832"/>
                  <a:pt x="5904110" y="2463281"/>
                </a:cubicBezTo>
                <a:lnTo>
                  <a:pt x="5932102" y="2435289"/>
                </a:lnTo>
                <a:cubicBezTo>
                  <a:pt x="5938322" y="2419738"/>
                  <a:pt x="5942629" y="2403277"/>
                  <a:pt x="5950763" y="2388636"/>
                </a:cubicBezTo>
                <a:cubicBezTo>
                  <a:pt x="5989343" y="2319192"/>
                  <a:pt x="5974390" y="2385926"/>
                  <a:pt x="6006746" y="2295330"/>
                </a:cubicBezTo>
                <a:cubicBezTo>
                  <a:pt x="6015372" y="2271177"/>
                  <a:pt x="6025408" y="2220685"/>
                  <a:pt x="6025408" y="2220685"/>
                </a:cubicBezTo>
                <a:cubicBezTo>
                  <a:pt x="6022298" y="2130489"/>
                  <a:pt x="6021226" y="2040200"/>
                  <a:pt x="6016077" y="1950098"/>
                </a:cubicBezTo>
                <a:cubicBezTo>
                  <a:pt x="6014270" y="1918485"/>
                  <a:pt x="5995418" y="1845134"/>
                  <a:pt x="5988085" y="1819469"/>
                </a:cubicBezTo>
                <a:cubicBezTo>
                  <a:pt x="5982681" y="1800555"/>
                  <a:pt x="5972658" y="1782888"/>
                  <a:pt x="5969424" y="1763485"/>
                </a:cubicBezTo>
                <a:cubicBezTo>
                  <a:pt x="5963775" y="1729592"/>
                  <a:pt x="5948888" y="1636564"/>
                  <a:pt x="5941432" y="1614196"/>
                </a:cubicBezTo>
                <a:cubicBezTo>
                  <a:pt x="5920205" y="1550511"/>
                  <a:pt x="5946590" y="1627086"/>
                  <a:pt x="5904110" y="1520889"/>
                </a:cubicBezTo>
                <a:cubicBezTo>
                  <a:pt x="5900457" y="1511757"/>
                  <a:pt x="5898938" y="1501810"/>
                  <a:pt x="5894779" y="1492898"/>
                </a:cubicBezTo>
                <a:cubicBezTo>
                  <a:pt x="5877133" y="1455085"/>
                  <a:pt x="5851990" y="1420517"/>
                  <a:pt x="5838795" y="1380930"/>
                </a:cubicBezTo>
                <a:cubicBezTo>
                  <a:pt x="5807258" y="1286316"/>
                  <a:pt x="5827171" y="1321505"/>
                  <a:pt x="5792142" y="1268963"/>
                </a:cubicBezTo>
                <a:cubicBezTo>
                  <a:pt x="5789032" y="1256522"/>
                  <a:pt x="5788302" y="1243229"/>
                  <a:pt x="5782812" y="1231640"/>
                </a:cubicBezTo>
                <a:cubicBezTo>
                  <a:pt x="5760178" y="1183856"/>
                  <a:pt x="5737496" y="1135674"/>
                  <a:pt x="5708167" y="1091681"/>
                </a:cubicBezTo>
                <a:cubicBezTo>
                  <a:pt x="5670288" y="1034863"/>
                  <a:pt x="5661147" y="1018911"/>
                  <a:pt x="5614861" y="961053"/>
                </a:cubicBezTo>
                <a:cubicBezTo>
                  <a:pt x="5609365" y="954183"/>
                  <a:pt x="5601477" y="949429"/>
                  <a:pt x="5596199" y="942391"/>
                </a:cubicBezTo>
                <a:cubicBezTo>
                  <a:pt x="5582742" y="924449"/>
                  <a:pt x="5571738" y="904782"/>
                  <a:pt x="5558877" y="886408"/>
                </a:cubicBezTo>
                <a:cubicBezTo>
                  <a:pt x="5540521" y="860185"/>
                  <a:pt x="5503024" y="813339"/>
                  <a:pt x="5484232" y="793102"/>
                </a:cubicBezTo>
                <a:cubicBezTo>
                  <a:pt x="5442069" y="747696"/>
                  <a:pt x="5344342" y="653185"/>
                  <a:pt x="5297620" y="625151"/>
                </a:cubicBezTo>
                <a:cubicBezTo>
                  <a:pt x="5282069" y="615820"/>
                  <a:pt x="5265669" y="607777"/>
                  <a:pt x="5250967" y="597159"/>
                </a:cubicBezTo>
                <a:cubicBezTo>
                  <a:pt x="5209613" y="567292"/>
                  <a:pt x="5171178" y="533503"/>
                  <a:pt x="5129669" y="503853"/>
                </a:cubicBezTo>
                <a:cubicBezTo>
                  <a:pt x="5107898" y="488302"/>
                  <a:pt x="5085247" y="473914"/>
                  <a:pt x="5064355" y="457200"/>
                </a:cubicBezTo>
                <a:cubicBezTo>
                  <a:pt x="5054051" y="448957"/>
                  <a:pt x="5047212" y="436719"/>
                  <a:pt x="5036363" y="429208"/>
                </a:cubicBezTo>
                <a:cubicBezTo>
                  <a:pt x="5006541" y="408562"/>
                  <a:pt x="4971869" y="395257"/>
                  <a:pt x="4943057" y="373224"/>
                </a:cubicBezTo>
                <a:cubicBezTo>
                  <a:pt x="4918599" y="354521"/>
                  <a:pt x="4904657" y="322863"/>
                  <a:pt x="4877742" y="307910"/>
                </a:cubicBezTo>
                <a:cubicBezTo>
                  <a:pt x="4849750" y="292359"/>
                  <a:pt x="4821426" y="277392"/>
                  <a:pt x="4793767" y="261257"/>
                </a:cubicBezTo>
                <a:cubicBezTo>
                  <a:pt x="4784081" y="255607"/>
                  <a:pt x="4775957" y="247295"/>
                  <a:pt x="4765775" y="242596"/>
                </a:cubicBezTo>
                <a:cubicBezTo>
                  <a:pt x="4735360" y="228558"/>
                  <a:pt x="4702430" y="220254"/>
                  <a:pt x="4672469" y="205273"/>
                </a:cubicBezTo>
                <a:cubicBezTo>
                  <a:pt x="4658560" y="198318"/>
                  <a:pt x="4648740" y="184833"/>
                  <a:pt x="4635146" y="177281"/>
                </a:cubicBezTo>
                <a:cubicBezTo>
                  <a:pt x="4620505" y="169147"/>
                  <a:pt x="4603700" y="165639"/>
                  <a:pt x="4588493" y="158620"/>
                </a:cubicBezTo>
                <a:cubicBezTo>
                  <a:pt x="4563235" y="146963"/>
                  <a:pt x="4539527" y="131997"/>
                  <a:pt x="4513848" y="121298"/>
                </a:cubicBezTo>
                <a:cubicBezTo>
                  <a:pt x="4502011" y="116366"/>
                  <a:pt x="4488432" y="116730"/>
                  <a:pt x="4476526" y="111967"/>
                </a:cubicBezTo>
                <a:cubicBezTo>
                  <a:pt x="4457154" y="104218"/>
                  <a:pt x="4439914" y="91724"/>
                  <a:pt x="4420542" y="83975"/>
                </a:cubicBezTo>
                <a:cubicBezTo>
                  <a:pt x="4408636" y="79212"/>
                  <a:pt x="4395227" y="79147"/>
                  <a:pt x="4383220" y="74644"/>
                </a:cubicBezTo>
                <a:cubicBezTo>
                  <a:pt x="4370196" y="69760"/>
                  <a:pt x="4359271" y="59804"/>
                  <a:pt x="4345897" y="55983"/>
                </a:cubicBezTo>
                <a:cubicBezTo>
                  <a:pt x="4315399" y="47270"/>
                  <a:pt x="4283693" y="43542"/>
                  <a:pt x="4252591" y="37322"/>
                </a:cubicBezTo>
                <a:cubicBezTo>
                  <a:pt x="4237040" y="34212"/>
                  <a:pt x="4221419" y="31431"/>
                  <a:pt x="4205938" y="27991"/>
                </a:cubicBezTo>
                <a:cubicBezTo>
                  <a:pt x="4177946" y="21771"/>
                  <a:pt x="4150146" y="14614"/>
                  <a:pt x="4121963" y="9330"/>
                </a:cubicBezTo>
                <a:cubicBezTo>
                  <a:pt x="4100347" y="5277"/>
                  <a:pt x="4078420" y="3110"/>
                  <a:pt x="4056648" y="0"/>
                </a:cubicBezTo>
                <a:cubicBezTo>
                  <a:pt x="3994444" y="3110"/>
                  <a:pt x="3932084" y="3935"/>
                  <a:pt x="3870036" y="9330"/>
                </a:cubicBezTo>
                <a:cubicBezTo>
                  <a:pt x="3860238" y="10182"/>
                  <a:pt x="3850841" y="14262"/>
                  <a:pt x="3842044" y="18661"/>
                </a:cubicBezTo>
                <a:cubicBezTo>
                  <a:pt x="3825881" y="26742"/>
                  <a:pt x="3806961" y="41521"/>
                  <a:pt x="3795391" y="55983"/>
                </a:cubicBezTo>
                <a:cubicBezTo>
                  <a:pt x="3788386" y="64740"/>
                  <a:pt x="3781745" y="73945"/>
                  <a:pt x="3776730" y="83975"/>
                </a:cubicBezTo>
                <a:cubicBezTo>
                  <a:pt x="3772331" y="92772"/>
                  <a:pt x="3770509" y="102636"/>
                  <a:pt x="3767399" y="111967"/>
                </a:cubicBezTo>
                <a:cubicBezTo>
                  <a:pt x="3798342" y="122282"/>
                  <a:pt x="3814052" y="119743"/>
                  <a:pt x="3823383" y="121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6294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04800"/>
            <a:ext cx="7772400" cy="22463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 1,391,000 km (864,400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26.8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20574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7300867" y="2472130"/>
            <a:ext cx="223971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8936038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74476"/>
            <a:ext cx="5943600" cy="597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152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4818204"/>
            <a:ext cx="1828800" cy="18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304800"/>
            <a:ext cx="7772400" cy="397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 2,360 km (1,466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6.387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Distance from sun: 5,906.38 million km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3,670.05 million mi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Year (revolution):   247.92 Earth years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90,553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3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37338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6912139" y="2472130"/>
            <a:ext cx="301717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Pluto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6629400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7772400" cy="35401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 4,880 km (3,032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58.65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Distance from sun: 57.91 million km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35.98 million mi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Year (revolution):   87.97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33528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36712" y="2472130"/>
            <a:ext cx="496802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Mercury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53200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04800"/>
            <a:ext cx="7772400" cy="35401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 12,104 km (7,520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243.02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Distance from sun: 108.21 million km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67.24 million mi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Year (revolution):   224.70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33528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550662" y="2472130"/>
            <a:ext cx="374012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Venus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76200"/>
            <a:ext cx="66484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7772400" cy="397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 12,756 km (7,926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23.93 hours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Distance from sun: 149.60 million km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92.96 million mi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(1 Astronomical Unit = 1 AU)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Year (revolution):   365.26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1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7338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878476" y="2472130"/>
            <a:ext cx="308449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063"/>
            <a:ext cx="644525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7772400" cy="397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 6,794 km (4,222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24.62 hours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Distance from sun: 227.94 million km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141.63 million mi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Year (revolution):   1.8807 Earth years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686.98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2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0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7338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941795" y="2472130"/>
            <a:ext cx="295786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553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7772400" cy="35401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 142,984 km (88,846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9.92 Earth hours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Distance from sun: 57.91 million km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35.98 million mi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Year (revolution):   87.97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49 (now 63)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1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33528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365515" y="2472130"/>
            <a:ext cx="411042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Jupiter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250"/>
            <a:ext cx="8643938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7772400" cy="397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120,536 km (74,898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10.656 Earth hours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Distance from sun: 1,426.73 million km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886.53 million mi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Year (revolution):   29.4 Earth years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10,755.7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62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7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37338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521007" y="2472130"/>
            <a:ext cx="379943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Saturn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7056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7772400" cy="397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 51,118 km (31,764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17.24 Earth hours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Distance from sun: 2,870.97 million km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1,783.94 million mi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Year (revolution):   84.02 Earth years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30,687.2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27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13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37338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6373530" y="2472130"/>
            <a:ext cx="40943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Uranus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463"/>
            <a:ext cx="64770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7772400" cy="397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Diameter:  49,528 km (30,776 mi)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Day (rotation):  16.11 Earth hours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Distance from sun: 4,498.25 million km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2,795.08 million mi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Year (revolution):   164.79 Earth years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                                 60,190 Earth days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Number of moons:  13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Rings:  6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 Solid  or  Gas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3733800"/>
            <a:ext cx="10668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834920" y="2472130"/>
            <a:ext cx="517160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Neptune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585</Words>
  <Application>Microsoft Office PowerPoint</Application>
  <PresentationFormat>On-screen Show (4:3)</PresentationFormat>
  <Paragraphs>104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Frenzel</dc:creator>
  <cp:lastModifiedBy>Anthony</cp:lastModifiedBy>
  <cp:revision>76</cp:revision>
  <dcterms:created xsi:type="dcterms:W3CDTF">2011-04-14T14:53:52Z</dcterms:created>
  <dcterms:modified xsi:type="dcterms:W3CDTF">2015-10-27T03:19:36Z</dcterms:modified>
</cp:coreProperties>
</file>